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2"/>
  </p:notesMasterIdLst>
  <p:sldIdLst>
    <p:sldId id="259" r:id="rId2"/>
    <p:sldId id="256" r:id="rId3"/>
    <p:sldId id="357" r:id="rId4"/>
    <p:sldId id="359" r:id="rId5"/>
    <p:sldId id="360" r:id="rId6"/>
    <p:sldId id="309" r:id="rId7"/>
    <p:sldId id="358" r:id="rId8"/>
    <p:sldId id="326" r:id="rId9"/>
    <p:sldId id="352" r:id="rId10"/>
    <p:sldId id="346" r:id="rId11"/>
    <p:sldId id="347" r:id="rId12"/>
    <p:sldId id="348" r:id="rId13"/>
    <p:sldId id="349" r:id="rId14"/>
    <p:sldId id="350" r:id="rId15"/>
    <p:sldId id="339" r:id="rId16"/>
    <p:sldId id="337" r:id="rId17"/>
    <p:sldId id="338" r:id="rId18"/>
    <p:sldId id="341" r:id="rId19"/>
    <p:sldId id="342" r:id="rId20"/>
    <p:sldId id="343" r:id="rId21"/>
    <p:sldId id="344" r:id="rId22"/>
    <p:sldId id="345" r:id="rId23"/>
    <p:sldId id="362" r:id="rId24"/>
    <p:sldId id="361" r:id="rId25"/>
    <p:sldId id="363" r:id="rId26"/>
    <p:sldId id="364" r:id="rId27"/>
    <p:sldId id="354" r:id="rId28"/>
    <p:sldId id="331" r:id="rId29"/>
    <p:sldId id="365" r:id="rId30"/>
    <p:sldId id="366" r:id="rId31"/>
    <p:sldId id="368" r:id="rId32"/>
    <p:sldId id="367" r:id="rId33"/>
    <p:sldId id="371" r:id="rId34"/>
    <p:sldId id="369" r:id="rId35"/>
    <p:sldId id="379" r:id="rId36"/>
    <p:sldId id="329" r:id="rId37"/>
    <p:sldId id="380" r:id="rId38"/>
    <p:sldId id="381" r:id="rId39"/>
    <p:sldId id="382" r:id="rId40"/>
    <p:sldId id="383" r:id="rId41"/>
    <p:sldId id="384" r:id="rId42"/>
    <p:sldId id="353" r:id="rId43"/>
    <p:sldId id="351" r:id="rId44"/>
    <p:sldId id="355" r:id="rId45"/>
    <p:sldId id="356" r:id="rId46"/>
    <p:sldId id="372" r:id="rId47"/>
    <p:sldId id="373" r:id="rId48"/>
    <p:sldId id="374" r:id="rId49"/>
    <p:sldId id="378" r:id="rId50"/>
    <p:sldId id="375" r:id="rId51"/>
    <p:sldId id="376" r:id="rId52"/>
    <p:sldId id="323" r:id="rId53"/>
    <p:sldId id="386" r:id="rId54"/>
    <p:sldId id="324" r:id="rId55"/>
    <p:sldId id="387" r:id="rId56"/>
    <p:sldId id="385" r:id="rId57"/>
    <p:sldId id="325" r:id="rId58"/>
    <p:sldId id="388" r:id="rId59"/>
    <p:sldId id="390" r:id="rId60"/>
    <p:sldId id="389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Figtree" pitchFamily="2" charset="0"/>
      <p:regular r:id="rId67"/>
      <p:bold r:id="rId68"/>
      <p:italic r:id="rId69"/>
      <p:boldItalic r:id="rId70"/>
    </p:embeddedFont>
    <p:embeddedFont>
      <p:font typeface="Figtree Black" pitchFamily="2" charset="0"/>
      <p:bold r:id="rId71"/>
      <p:boldItalic r:id="rId72"/>
    </p:embeddedFont>
    <p:embeddedFont>
      <p:font typeface="Figtree SemiBold" pitchFamily="2" charset="0"/>
      <p:bold r:id="rId73"/>
      <p:boldItalic r:id="rId74"/>
    </p:embeddedFont>
    <p:embeddedFont>
      <p:font typeface="Hack" panose="020B0604020202020204" charset="0"/>
      <p:regular r:id="rId75"/>
      <p:bold r:id="rId76"/>
      <p:italic r:id="rId77"/>
      <p:boldItalic r:id="rId7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60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79"/>
            <p14:sldId id="329"/>
            <p14:sldId id="380"/>
            <p14:sldId id="381"/>
            <p14:sldId id="382"/>
            <p14:sldId id="383"/>
            <p14:sldId id="384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4"/>
            <p14:sldId id="378"/>
            <p14:sldId id="375"/>
            <p14:sldId id="376"/>
          </p14:sldIdLst>
        </p14:section>
        <p14:section name="Améliorations en cours" id="{643EC251-D326-4E9A-AF82-39B3BF3E415C}">
          <p14:sldIdLst>
            <p14:sldId id="323"/>
          </p14:sldIdLst>
        </p14:section>
        <p14:section name="Éditeur de règles" id="{0E261EBC-CD21-4BF2-906B-327FFF482A00}">
          <p14:sldIdLst>
            <p14:sldId id="386"/>
            <p14:sldId id="324"/>
          </p14:sldIdLst>
        </p14:section>
        <p14:section name="Algo clustering" id="{AF8E749C-A391-4632-9814-D06CFB317FA9}">
          <p14:sldIdLst>
            <p14:sldId id="387"/>
            <p14:sldId id="385"/>
            <p14:sldId id="325"/>
            <p14:sldId id="388"/>
          </p14:sldIdLst>
        </p14:section>
        <p14:section name="Conclusion" id="{A12DCB6E-590C-4771-BC3D-52D69AEF509C}">
          <p14:sldIdLst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17C979"/>
    <a:srgbClr val="7B8190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87779" autoAdjust="0"/>
  </p:normalViewPr>
  <p:slideViewPr>
    <p:cSldViewPr snapToGrid="0">
      <p:cViewPr>
        <p:scale>
          <a:sx n="100" d="100"/>
          <a:sy n="100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08/04/2024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841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560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599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540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554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0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71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08/04/2024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08/04/2024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08/04/2024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08/04/2024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08/04/2024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 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19" y="2274838"/>
            <a:ext cx="34339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1" y="30480"/>
              <a:ext cx="5600403" cy="3191538"/>
              <a:chOff x="1" y="0"/>
              <a:chExt cx="5600403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1" y="1682497"/>
                <a:ext cx="1383303" cy="1474257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estimer la position des tuiles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BE284EE-A988-4617-A823-9F45C4484957}"/>
              </a:ext>
            </a:extLst>
          </p:cNvPr>
          <p:cNvSpPr txBox="1"/>
          <p:nvPr/>
        </p:nvSpPr>
        <p:spPr>
          <a:xfrm>
            <a:off x="3332825" y="6349975"/>
            <a:ext cx="18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50"/>
            <a:ext cx="5810250" cy="34909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Les résultats sont dépendants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Il peuvent être ajustés sans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EE57077-4DCB-449C-8F34-23E2CA8720FF}"/>
              </a:ext>
            </a:extLst>
          </p:cNvPr>
          <p:cNvSpPr txBox="1"/>
          <p:nvPr/>
        </p:nvSpPr>
        <p:spPr>
          <a:xfrm>
            <a:off x="7165073" y="6349975"/>
            <a:ext cx="158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C163E80-D981-423D-BE0B-0A1ED06EFEF9}"/>
              </a:ext>
            </a:extLst>
          </p:cNvPr>
          <p:cNvSpPr/>
          <p:nvPr/>
        </p:nvSpPr>
        <p:spPr>
          <a:xfrm rot="18900000">
            <a:off x="5220852" y="5852747"/>
            <a:ext cx="285750" cy="138113"/>
          </a:xfrm>
          <a:custGeom>
            <a:avLst/>
            <a:gdLst>
              <a:gd name="connsiteX0" fmla="*/ 0 w 285750"/>
              <a:gd name="connsiteY0" fmla="*/ 0 h 138113"/>
              <a:gd name="connsiteX1" fmla="*/ 0 w 285750"/>
              <a:gd name="connsiteY1" fmla="*/ 138113 h 138113"/>
              <a:gd name="connsiteX2" fmla="*/ 285750 w 285750"/>
              <a:gd name="connsiteY2" fmla="*/ 138113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38113">
                <a:moveTo>
                  <a:pt x="0" y="0"/>
                </a:moveTo>
                <a:lnTo>
                  <a:pt x="0" y="138113"/>
                </a:lnTo>
                <a:lnTo>
                  <a:pt x="285750" y="138113"/>
                </a:lnTo>
              </a:path>
            </a:pathLst>
          </a:custGeom>
          <a:noFill/>
          <a:ln w="762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28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285FDD-9B59-4719-A98C-2BAEFD80542F}"/>
              </a:ext>
            </a:extLst>
          </p:cNvPr>
          <p:cNvGrpSpPr/>
          <p:nvPr/>
        </p:nvGrpSpPr>
        <p:grpSpPr>
          <a:xfrm>
            <a:off x="1383348" y="3849053"/>
            <a:ext cx="9125520" cy="1675447"/>
            <a:chOff x="3974147" y="3039428"/>
            <a:chExt cx="4243705" cy="779145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92E45D3-E3F4-4DF4-A926-EEFF8E3F5C25}"/>
                </a:ext>
              </a:extLst>
            </p:cNvPr>
            <p:cNvSpPr/>
            <p:nvPr/>
          </p:nvSpPr>
          <p:spPr>
            <a:xfrm>
              <a:off x="4206557" y="3187383"/>
              <a:ext cx="882015" cy="492760"/>
            </a:xfrm>
            <a:custGeom>
              <a:avLst/>
              <a:gdLst>
                <a:gd name="connsiteX0" fmla="*/ 0 w 882594"/>
                <a:gd name="connsiteY0" fmla="*/ 55659 h 492981"/>
                <a:gd name="connsiteX1" fmla="*/ 858741 w 882594"/>
                <a:gd name="connsiteY1" fmla="*/ 0 h 492981"/>
                <a:gd name="connsiteX2" fmla="*/ 882594 w 882594"/>
                <a:gd name="connsiteY2" fmla="*/ 477078 h 492981"/>
                <a:gd name="connsiteX3" fmla="*/ 95415 w 882594"/>
                <a:gd name="connsiteY3" fmla="*/ 492981 h 492981"/>
                <a:gd name="connsiteX4" fmla="*/ 0 w 882594"/>
                <a:gd name="connsiteY4" fmla="*/ 55659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594" h="492981">
                  <a:moveTo>
                    <a:pt x="0" y="55659"/>
                  </a:moveTo>
                  <a:lnTo>
                    <a:pt x="858741" y="0"/>
                  </a:lnTo>
                  <a:lnTo>
                    <a:pt x="882594" y="477078"/>
                  </a:lnTo>
                  <a:lnTo>
                    <a:pt x="95415" y="492981"/>
                  </a:lnTo>
                  <a:lnTo>
                    <a:pt x="0" y="5565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14FD8AF6-B1FC-40EA-BF29-F1EFE503A9B4}"/>
                </a:ext>
              </a:extLst>
            </p:cNvPr>
            <p:cNvSpPr/>
            <p:nvPr/>
          </p:nvSpPr>
          <p:spPr>
            <a:xfrm>
              <a:off x="39741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2BA4BA7-B51D-41CE-9EE1-F0550D0399EF}"/>
                </a:ext>
              </a:extLst>
            </p:cNvPr>
            <p:cNvCxnSpPr>
              <a:cxnSpLocks/>
            </p:cNvCxnSpPr>
            <p:nvPr/>
          </p:nvCxnSpPr>
          <p:spPr>
            <a:xfrm>
              <a:off x="5851212" y="3426143"/>
              <a:ext cx="496101" cy="0"/>
            </a:xfrm>
            <a:prstGeom prst="straightConnector1">
              <a:avLst/>
            </a:prstGeom>
            <a:ln w="76200">
              <a:solidFill>
                <a:srgbClr val="2B31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D745023-CD79-4791-806A-E506B69AE566}"/>
                </a:ext>
              </a:extLst>
            </p:cNvPr>
            <p:cNvSpPr/>
            <p:nvPr/>
          </p:nvSpPr>
          <p:spPr>
            <a:xfrm>
              <a:off x="68189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12B841A-2864-4595-814D-173C96687C59}"/>
              </a:ext>
            </a:extLst>
          </p:cNvPr>
          <p:cNvSpPr txBox="1"/>
          <p:nvPr/>
        </p:nvSpPr>
        <p:spPr>
          <a:xfrm>
            <a:off x="2980620" y="5997805"/>
            <a:ext cx="444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Cette forme n’est pas conservée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97EB006-E279-457A-9A84-B44A066A552D}"/>
              </a:ext>
            </a:extLst>
          </p:cNvPr>
          <p:cNvCxnSpPr/>
          <p:nvPr/>
        </p:nvCxnSpPr>
        <p:spPr>
          <a:xfrm>
            <a:off x="3295650" y="5226824"/>
            <a:ext cx="704850" cy="704850"/>
          </a:xfrm>
          <a:prstGeom prst="line">
            <a:avLst/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problème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A488DF-7616-499A-BEE2-F6E2363B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038665"/>
            <a:ext cx="4913981" cy="3101884"/>
          </a:xfrm>
          <a:prstGeom prst="rect">
            <a:avLst/>
          </a:prstGeom>
        </p:spPr>
      </p:pic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34D4C8E5-4F6C-4CA2-A1A7-B6FDF4A4BFDB}"/>
              </a:ext>
            </a:extLst>
          </p:cNvPr>
          <p:cNvSpPr/>
          <p:nvPr/>
        </p:nvSpPr>
        <p:spPr>
          <a:xfrm>
            <a:off x="1344294" y="3241040"/>
            <a:ext cx="443865" cy="43116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31165">
                <a:moveTo>
                  <a:pt x="0" y="74930"/>
                </a:moveTo>
                <a:lnTo>
                  <a:pt x="309880" y="0"/>
                </a:lnTo>
                <a:lnTo>
                  <a:pt x="443865" y="349250"/>
                </a:lnTo>
                <a:lnTo>
                  <a:pt x="134620" y="431165"/>
                </a:lnTo>
                <a:lnTo>
                  <a:pt x="0" y="7493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353F8688-BF29-43F5-BC8A-3D0CFF71AB2C}"/>
              </a:ext>
            </a:extLst>
          </p:cNvPr>
          <p:cNvSpPr/>
          <p:nvPr/>
        </p:nvSpPr>
        <p:spPr>
          <a:xfrm>
            <a:off x="1734819" y="3177539"/>
            <a:ext cx="44386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24815">
                <a:moveTo>
                  <a:pt x="0" y="78105"/>
                </a:moveTo>
                <a:lnTo>
                  <a:pt x="338455" y="0"/>
                </a:lnTo>
                <a:lnTo>
                  <a:pt x="443865" y="352425"/>
                </a:lnTo>
                <a:lnTo>
                  <a:pt x="131445" y="424815"/>
                </a:lnTo>
                <a:lnTo>
                  <a:pt x="0" y="781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B266953-4C8C-4CBA-A452-CA55EB5786BA}"/>
              </a:ext>
            </a:extLst>
          </p:cNvPr>
          <p:cNvSpPr/>
          <p:nvPr/>
        </p:nvSpPr>
        <p:spPr>
          <a:xfrm>
            <a:off x="2144394" y="3128959"/>
            <a:ext cx="42481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  <a:gd name="connsiteX0" fmla="*/ 0 w 424815"/>
              <a:gd name="connsiteY0" fmla="*/ 52705 h 424815"/>
              <a:gd name="connsiteX1" fmla="*/ 319405 w 424815"/>
              <a:gd name="connsiteY1" fmla="*/ 0 h 424815"/>
              <a:gd name="connsiteX2" fmla="*/ 424815 w 424815"/>
              <a:gd name="connsiteY2" fmla="*/ 352425 h 424815"/>
              <a:gd name="connsiteX3" fmla="*/ 112395 w 424815"/>
              <a:gd name="connsiteY3" fmla="*/ 424815 h 424815"/>
              <a:gd name="connsiteX4" fmla="*/ 0 w 424815"/>
              <a:gd name="connsiteY4" fmla="*/ 527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" h="424815">
                <a:moveTo>
                  <a:pt x="0" y="52705"/>
                </a:moveTo>
                <a:lnTo>
                  <a:pt x="319405" y="0"/>
                </a:lnTo>
                <a:lnTo>
                  <a:pt x="424815" y="352425"/>
                </a:lnTo>
                <a:lnTo>
                  <a:pt x="112395" y="424815"/>
                </a:lnTo>
                <a:lnTo>
                  <a:pt x="0" y="527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CBBD89BA-F122-4C34-B471-23EDDB0D41BB}"/>
              </a:ext>
            </a:extLst>
          </p:cNvPr>
          <p:cNvSpPr/>
          <p:nvPr/>
        </p:nvSpPr>
        <p:spPr>
          <a:xfrm>
            <a:off x="841058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FF798-CE6F-4F70-8F44-F28C11997995}"/>
              </a:ext>
            </a:extLst>
          </p:cNvPr>
          <p:cNvSpPr/>
          <p:nvPr/>
        </p:nvSpPr>
        <p:spPr>
          <a:xfrm>
            <a:off x="6439821" y="3037254"/>
            <a:ext cx="4913981" cy="310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4F15FAC-362A-4043-B8D2-12C82E676F4E}"/>
              </a:ext>
            </a:extLst>
          </p:cNvPr>
          <p:cNvSpPr/>
          <p:nvPr/>
        </p:nvSpPr>
        <p:spPr>
          <a:xfrm>
            <a:off x="6439821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0A23A1-7215-4E65-BCB7-9509AF22E4D4}"/>
              </a:ext>
            </a:extLst>
          </p:cNvPr>
          <p:cNvCxnSpPr>
            <a:cxnSpLocks/>
          </p:cNvCxnSpPr>
          <p:nvPr/>
        </p:nvCxnSpPr>
        <p:spPr>
          <a:xfrm>
            <a:off x="5838825" y="4547282"/>
            <a:ext cx="485775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02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ne pas utiliser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endParaRPr lang="fr-FR" sz="1800" dirty="0">
              <a:solidFill>
                <a:srgbClr val="7B8190"/>
              </a:solidFill>
              <a:latin typeface="Hack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cs typeface="Times New Roman" panose="02020603050405020304" pitchFamily="18" charset="0"/>
              </a:rPr>
              <a:t>→ notre fonction avec nos propres critères de conservation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Contraintes sur l’aire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Supérieure à 3000px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Inférieure à 100 000px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59871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00529-1E50-4930-AC9C-906DEECF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2677" y="3114464"/>
            <a:ext cx="4910017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740821-B226-4797-B92A-EE95419D5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1" y="3118244"/>
            <a:ext cx="4932229" cy="31054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9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118788" y="3423196"/>
            <a:ext cx="1438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1666875" y="5272751"/>
            <a:ext cx="137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3FF00F-0C27-462C-AC08-866CD62F0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8770" y="2923164"/>
            <a:ext cx="10437459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05260D-E33F-480F-8174-B14D916DB6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3753" y="4772719"/>
            <a:ext cx="7144193" cy="14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4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3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Bien meilleurs résultats</a:t>
            </a: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Plus rapide</a:t>
            </a:r>
            <a:endParaRPr lang="fr-FR" sz="2400" dirty="0"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AB1DDA-ED42-48AD-A70B-42CE9A6511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62" y="3286760"/>
            <a:ext cx="2973705" cy="34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7B2D6-2CC7-47E4-9803-DA2534C46A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85" y="3227705"/>
            <a:ext cx="2743200" cy="40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486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032F9E-D61F-4B1A-ACCF-27D91F74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4" y="1825624"/>
            <a:ext cx="6034225" cy="433152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larges/d’ordinateur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limitées (certaines règles impossibles, uniquement 5 slots)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des résultats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 des tuiles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B453F98-42C6-4B0C-A858-9D30F250A701}"/>
              </a:ext>
            </a:extLst>
          </p:cNvPr>
          <p:cNvGrpSpPr/>
          <p:nvPr/>
        </p:nvGrpSpPr>
        <p:grpSpPr>
          <a:xfrm>
            <a:off x="5411270" y="2670965"/>
            <a:ext cx="1945114" cy="3889424"/>
            <a:chOff x="2431282" y="3234314"/>
            <a:chExt cx="1661374" cy="332206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7A51451-8B60-3838-F27E-30B40B0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282" y="3234314"/>
              <a:ext cx="1661374" cy="33220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F126A2D-DE7D-C3E5-C305-3DA364B2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927" y="3709670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71632F-2307-422A-A4A2-4236925352A4}"/>
              </a:ext>
            </a:extLst>
          </p:cNvPr>
          <p:cNvGrpSpPr/>
          <p:nvPr/>
        </p:nvGrpSpPr>
        <p:grpSpPr>
          <a:xfrm>
            <a:off x="7551849" y="2670965"/>
            <a:ext cx="1945113" cy="3891027"/>
            <a:chOff x="6019799" y="3239930"/>
            <a:chExt cx="1661373" cy="33234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18DEE22-E603-6A23-8ED6-0C0AEE73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799" y="3239930"/>
              <a:ext cx="1661373" cy="33234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3725F438-F17C-C8B0-C024-22FF4F61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720" y="4252594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2672568"/>
            <a:ext cx="1945113" cy="3889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3260727"/>
            <a:ext cx="622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Plus de limite de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Slots vides automatiquement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Pop-up automatique après la fin de la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d’identifier les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Sélection des tuiles à conserver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CA0615E-B954-4B55-BC98-A3D2B5F77D7D}"/>
              </a:ext>
            </a:extLst>
          </p:cNvPr>
          <p:cNvGrpSpPr/>
          <p:nvPr/>
        </p:nvGrpSpPr>
        <p:grpSpPr>
          <a:xfrm>
            <a:off x="7448550" y="2376675"/>
            <a:ext cx="4418913" cy="4021240"/>
            <a:chOff x="8119478" y="3154676"/>
            <a:chExt cx="3481285" cy="316799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2A3FA1-1D17-4B5D-9712-C7D51587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9807892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A56E944-7ECC-438E-980A-4C0E457E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119478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0E5FAB2-4A2F-4925-B02F-8C7B1554B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1353" y="5313898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47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132" y="2446482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Expliquer qu’il y avait des choses à améliorer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1682253"/>
            <a:ext cx="2448560" cy="48982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340908" y="2651507"/>
            <a:ext cx="30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7204919" y="2651507"/>
            <a:ext cx="3082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401442" y="3090440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7292617" y="3090440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5E0C93-DAC6-4459-ADCA-AE36097C2821}"/>
              </a:ext>
            </a:extLst>
          </p:cNvPr>
          <p:cNvSpPr txBox="1"/>
          <p:nvPr/>
        </p:nvSpPr>
        <p:spPr>
          <a:xfrm>
            <a:off x="1401442" y="4988264"/>
            <a:ext cx="3027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12745-C4A1-49F5-98F0-2571D1E7E670}"/>
              </a:ext>
            </a:extLst>
          </p:cNvPr>
          <p:cNvSpPr txBox="1"/>
          <p:nvPr/>
        </p:nvSpPr>
        <p:spPr>
          <a:xfrm>
            <a:off x="6395220" y="4992862"/>
            <a:ext cx="4701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8D559-3E46-4946-89A5-AAC04AD88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Algorithme de clustering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1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Peut être erroné dans des rare cas (position des tuiles inadapté, perspective trompeuse,…)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l’algorithme efficace dans n’importe que situation 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3057067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actuel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centre des tuiles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5B8CF0-963A-418D-87EB-67F142466AC4}"/>
              </a:ext>
            </a:extLst>
          </p:cNvPr>
          <p:cNvGrpSpPr/>
          <p:nvPr/>
        </p:nvGrpSpPr>
        <p:grpSpPr>
          <a:xfrm>
            <a:off x="6094461" y="3055578"/>
            <a:ext cx="5259339" cy="2968044"/>
            <a:chOff x="6094461" y="3246078"/>
            <a:chExt cx="5259339" cy="296804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ECA409C-1EE5-434E-8C18-EEE6F42EE7D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61" y="3246078"/>
              <a:ext cx="5259339" cy="2968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5BEB733-05CC-4014-BACE-FF2068382B18}"/>
                </a:ext>
              </a:extLst>
            </p:cNvPr>
            <p:cNvSpPr/>
            <p:nvPr/>
          </p:nvSpPr>
          <p:spPr>
            <a:xfrm>
              <a:off x="6236424" y="3282497"/>
              <a:ext cx="2773803" cy="2244281"/>
            </a:xfrm>
            <a:custGeom>
              <a:avLst/>
              <a:gdLst>
                <a:gd name="connsiteX0" fmla="*/ 709083 w 1493846"/>
                <a:gd name="connsiteY0" fmla="*/ 748907 h 1157831"/>
                <a:gd name="connsiteX1" fmla="*/ 107027 w 1493846"/>
                <a:gd name="connsiteY1" fmla="*/ 717220 h 1157831"/>
                <a:gd name="connsiteX2" fmla="*/ 39126 w 1493846"/>
                <a:gd name="connsiteY2" fmla="*/ 155905 h 1157831"/>
                <a:gd name="connsiteX3" fmla="*/ 532540 w 1493846"/>
                <a:gd name="connsiteY3" fmla="*/ 24630 h 1157831"/>
                <a:gd name="connsiteX4" fmla="*/ 1211550 w 1493846"/>
                <a:gd name="connsiteY4" fmla="*/ 38210 h 1157831"/>
                <a:gd name="connsiteX5" fmla="*/ 1410726 w 1493846"/>
                <a:gd name="connsiteY5" fmla="*/ 404876 h 1157831"/>
                <a:gd name="connsiteX6" fmla="*/ 1455994 w 1493846"/>
                <a:gd name="connsiteY6" fmla="*/ 1043145 h 1157831"/>
                <a:gd name="connsiteX7" fmla="*/ 867518 w 1493846"/>
                <a:gd name="connsiteY7" fmla="*/ 1147260 h 1157831"/>
                <a:gd name="connsiteX8" fmla="*/ 835831 w 1493846"/>
                <a:gd name="connsiteY8" fmla="*/ 911870 h 1157831"/>
                <a:gd name="connsiteX9" fmla="*/ 709083 w 1493846"/>
                <a:gd name="connsiteY9" fmla="*/ 748907 h 1157831"/>
                <a:gd name="connsiteX0" fmla="*/ 714738 w 1499501"/>
                <a:gd name="connsiteY0" fmla="*/ 744681 h 1153605"/>
                <a:gd name="connsiteX1" fmla="*/ 112682 w 1499501"/>
                <a:gd name="connsiteY1" fmla="*/ 712994 h 1153605"/>
                <a:gd name="connsiteX2" fmla="*/ 44781 w 1499501"/>
                <a:gd name="connsiteY2" fmla="*/ 151679 h 1153605"/>
                <a:gd name="connsiteX3" fmla="*/ 615166 w 1499501"/>
                <a:gd name="connsiteY3" fmla="*/ 29459 h 1153605"/>
                <a:gd name="connsiteX4" fmla="*/ 1217205 w 1499501"/>
                <a:gd name="connsiteY4" fmla="*/ 33984 h 1153605"/>
                <a:gd name="connsiteX5" fmla="*/ 1416381 w 1499501"/>
                <a:gd name="connsiteY5" fmla="*/ 400650 h 1153605"/>
                <a:gd name="connsiteX6" fmla="*/ 1461649 w 1499501"/>
                <a:gd name="connsiteY6" fmla="*/ 1038919 h 1153605"/>
                <a:gd name="connsiteX7" fmla="*/ 873173 w 1499501"/>
                <a:gd name="connsiteY7" fmla="*/ 1143034 h 1153605"/>
                <a:gd name="connsiteX8" fmla="*/ 841486 w 1499501"/>
                <a:gd name="connsiteY8" fmla="*/ 907644 h 1153605"/>
                <a:gd name="connsiteX9" fmla="*/ 714738 w 1499501"/>
                <a:gd name="connsiteY9" fmla="*/ 744681 h 1153605"/>
                <a:gd name="connsiteX0" fmla="*/ 714738 w 1496629"/>
                <a:gd name="connsiteY0" fmla="*/ 733326 h 1142250"/>
                <a:gd name="connsiteX1" fmla="*/ 112682 w 1496629"/>
                <a:gd name="connsiteY1" fmla="*/ 701639 h 1142250"/>
                <a:gd name="connsiteX2" fmla="*/ 44781 w 1496629"/>
                <a:gd name="connsiteY2" fmla="*/ 140324 h 1142250"/>
                <a:gd name="connsiteX3" fmla="*/ 615166 w 1496629"/>
                <a:gd name="connsiteY3" fmla="*/ 18104 h 1142250"/>
                <a:gd name="connsiteX4" fmla="*/ 1312284 w 1496629"/>
                <a:gd name="connsiteY4" fmla="*/ 40743 h 1142250"/>
                <a:gd name="connsiteX5" fmla="*/ 1416381 w 1496629"/>
                <a:gd name="connsiteY5" fmla="*/ 389295 h 1142250"/>
                <a:gd name="connsiteX6" fmla="*/ 1461649 w 1496629"/>
                <a:gd name="connsiteY6" fmla="*/ 1027564 h 1142250"/>
                <a:gd name="connsiteX7" fmla="*/ 873173 w 1496629"/>
                <a:gd name="connsiteY7" fmla="*/ 1131679 h 1142250"/>
                <a:gd name="connsiteX8" fmla="*/ 841486 w 1496629"/>
                <a:gd name="connsiteY8" fmla="*/ 896289 h 1142250"/>
                <a:gd name="connsiteX9" fmla="*/ 714738 w 1496629"/>
                <a:gd name="connsiteY9" fmla="*/ 733326 h 1142250"/>
                <a:gd name="connsiteX0" fmla="*/ 714738 w 1496629"/>
                <a:gd name="connsiteY0" fmla="*/ 728482 h 1137406"/>
                <a:gd name="connsiteX1" fmla="*/ 112682 w 1496629"/>
                <a:gd name="connsiteY1" fmla="*/ 696795 h 1137406"/>
                <a:gd name="connsiteX2" fmla="*/ 44781 w 1496629"/>
                <a:gd name="connsiteY2" fmla="*/ 135480 h 1137406"/>
                <a:gd name="connsiteX3" fmla="*/ 615166 w 1496629"/>
                <a:gd name="connsiteY3" fmla="*/ 13260 h 1137406"/>
                <a:gd name="connsiteX4" fmla="*/ 1312284 w 1496629"/>
                <a:gd name="connsiteY4" fmla="*/ 35899 h 1137406"/>
                <a:gd name="connsiteX5" fmla="*/ 1416381 w 1496629"/>
                <a:gd name="connsiteY5" fmla="*/ 384451 h 1137406"/>
                <a:gd name="connsiteX6" fmla="*/ 1461649 w 1496629"/>
                <a:gd name="connsiteY6" fmla="*/ 1022720 h 1137406"/>
                <a:gd name="connsiteX7" fmla="*/ 873173 w 1496629"/>
                <a:gd name="connsiteY7" fmla="*/ 1126835 h 1137406"/>
                <a:gd name="connsiteX8" fmla="*/ 841486 w 1496629"/>
                <a:gd name="connsiteY8" fmla="*/ 891445 h 1137406"/>
                <a:gd name="connsiteX9" fmla="*/ 714738 w 1496629"/>
                <a:gd name="connsiteY9" fmla="*/ 728482 h 1137406"/>
                <a:gd name="connsiteX0" fmla="*/ 714738 w 1493749"/>
                <a:gd name="connsiteY0" fmla="*/ 728482 h 1137406"/>
                <a:gd name="connsiteX1" fmla="*/ 112682 w 1493749"/>
                <a:gd name="connsiteY1" fmla="*/ 696795 h 1137406"/>
                <a:gd name="connsiteX2" fmla="*/ 44781 w 1493749"/>
                <a:gd name="connsiteY2" fmla="*/ 135480 h 1137406"/>
                <a:gd name="connsiteX3" fmla="*/ 615166 w 1493749"/>
                <a:gd name="connsiteY3" fmla="*/ 13260 h 1137406"/>
                <a:gd name="connsiteX4" fmla="*/ 1312284 w 1493749"/>
                <a:gd name="connsiteY4" fmla="*/ 35899 h 1137406"/>
                <a:gd name="connsiteX5" fmla="*/ 1416381 w 1493749"/>
                <a:gd name="connsiteY5" fmla="*/ 384451 h 1137406"/>
                <a:gd name="connsiteX6" fmla="*/ 1461649 w 1493749"/>
                <a:gd name="connsiteY6" fmla="*/ 1022720 h 1137406"/>
                <a:gd name="connsiteX7" fmla="*/ 873173 w 1493749"/>
                <a:gd name="connsiteY7" fmla="*/ 1126835 h 1137406"/>
                <a:gd name="connsiteX8" fmla="*/ 841486 w 1493749"/>
                <a:gd name="connsiteY8" fmla="*/ 891445 h 1137406"/>
                <a:gd name="connsiteX9" fmla="*/ 714738 w 1493749"/>
                <a:gd name="connsiteY9" fmla="*/ 728482 h 1137406"/>
                <a:gd name="connsiteX0" fmla="*/ 714738 w 1500953"/>
                <a:gd name="connsiteY0" fmla="*/ 733165 h 1140288"/>
                <a:gd name="connsiteX1" fmla="*/ 112682 w 1500953"/>
                <a:gd name="connsiteY1" fmla="*/ 701478 h 1140288"/>
                <a:gd name="connsiteX2" fmla="*/ 44781 w 1500953"/>
                <a:gd name="connsiteY2" fmla="*/ 140163 h 1140288"/>
                <a:gd name="connsiteX3" fmla="*/ 615166 w 1500953"/>
                <a:gd name="connsiteY3" fmla="*/ 17943 h 1140288"/>
                <a:gd name="connsiteX4" fmla="*/ 1312284 w 1500953"/>
                <a:gd name="connsiteY4" fmla="*/ 40582 h 1140288"/>
                <a:gd name="connsiteX5" fmla="*/ 1443546 w 1500953"/>
                <a:gd name="connsiteY5" fmla="*/ 457042 h 1140288"/>
                <a:gd name="connsiteX6" fmla="*/ 1461649 w 1500953"/>
                <a:gd name="connsiteY6" fmla="*/ 1027403 h 1140288"/>
                <a:gd name="connsiteX7" fmla="*/ 873173 w 1500953"/>
                <a:gd name="connsiteY7" fmla="*/ 1131518 h 1140288"/>
                <a:gd name="connsiteX8" fmla="*/ 841486 w 1500953"/>
                <a:gd name="connsiteY8" fmla="*/ 896128 h 1140288"/>
                <a:gd name="connsiteX9" fmla="*/ 714738 w 1500953"/>
                <a:gd name="connsiteY9" fmla="*/ 733165 h 1140288"/>
                <a:gd name="connsiteX0" fmla="*/ 714738 w 1491083"/>
                <a:gd name="connsiteY0" fmla="*/ 733165 h 1154961"/>
                <a:gd name="connsiteX1" fmla="*/ 112682 w 1491083"/>
                <a:gd name="connsiteY1" fmla="*/ 701478 h 1154961"/>
                <a:gd name="connsiteX2" fmla="*/ 44781 w 1491083"/>
                <a:gd name="connsiteY2" fmla="*/ 140163 h 1154961"/>
                <a:gd name="connsiteX3" fmla="*/ 615166 w 1491083"/>
                <a:gd name="connsiteY3" fmla="*/ 17943 h 1154961"/>
                <a:gd name="connsiteX4" fmla="*/ 1312284 w 1491083"/>
                <a:gd name="connsiteY4" fmla="*/ 40582 h 1154961"/>
                <a:gd name="connsiteX5" fmla="*/ 1443546 w 1491083"/>
                <a:gd name="connsiteY5" fmla="*/ 457042 h 1154961"/>
                <a:gd name="connsiteX6" fmla="*/ 1443537 w 1491083"/>
                <a:gd name="connsiteY6" fmla="*/ 1077217 h 1154961"/>
                <a:gd name="connsiteX7" fmla="*/ 873173 w 1491083"/>
                <a:gd name="connsiteY7" fmla="*/ 1131518 h 1154961"/>
                <a:gd name="connsiteX8" fmla="*/ 841486 w 1491083"/>
                <a:gd name="connsiteY8" fmla="*/ 896128 h 1154961"/>
                <a:gd name="connsiteX9" fmla="*/ 714738 w 1491083"/>
                <a:gd name="connsiteY9" fmla="*/ 733165 h 1154961"/>
                <a:gd name="connsiteX0" fmla="*/ 714738 w 1491083"/>
                <a:gd name="connsiteY0" fmla="*/ 733165 h 1168044"/>
                <a:gd name="connsiteX1" fmla="*/ 112682 w 1491083"/>
                <a:gd name="connsiteY1" fmla="*/ 701478 h 1168044"/>
                <a:gd name="connsiteX2" fmla="*/ 44781 w 1491083"/>
                <a:gd name="connsiteY2" fmla="*/ 140163 h 1168044"/>
                <a:gd name="connsiteX3" fmla="*/ 615166 w 1491083"/>
                <a:gd name="connsiteY3" fmla="*/ 17943 h 1168044"/>
                <a:gd name="connsiteX4" fmla="*/ 1312284 w 1491083"/>
                <a:gd name="connsiteY4" fmla="*/ 40582 h 1168044"/>
                <a:gd name="connsiteX5" fmla="*/ 1443546 w 1491083"/>
                <a:gd name="connsiteY5" fmla="*/ 457042 h 1168044"/>
                <a:gd name="connsiteX6" fmla="*/ 1443537 w 1491083"/>
                <a:gd name="connsiteY6" fmla="*/ 1077217 h 1168044"/>
                <a:gd name="connsiteX7" fmla="*/ 873173 w 1491083"/>
                <a:gd name="connsiteY7" fmla="*/ 1131518 h 1168044"/>
                <a:gd name="connsiteX8" fmla="*/ 841486 w 1491083"/>
                <a:gd name="connsiteY8" fmla="*/ 896128 h 1168044"/>
                <a:gd name="connsiteX9" fmla="*/ 714738 w 1491083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4514 w 1482736"/>
                <a:gd name="connsiteY0" fmla="*/ 710527 h 1168044"/>
                <a:gd name="connsiteX1" fmla="*/ 108312 w 1482736"/>
                <a:gd name="connsiteY1" fmla="*/ 701478 h 1168044"/>
                <a:gd name="connsiteX2" fmla="*/ 40411 w 1482736"/>
                <a:gd name="connsiteY2" fmla="*/ 140163 h 1168044"/>
                <a:gd name="connsiteX3" fmla="*/ 610796 w 1482736"/>
                <a:gd name="connsiteY3" fmla="*/ 17943 h 1168044"/>
                <a:gd name="connsiteX4" fmla="*/ 1307914 w 1482736"/>
                <a:gd name="connsiteY4" fmla="*/ 40582 h 1168044"/>
                <a:gd name="connsiteX5" fmla="*/ 1439176 w 1482736"/>
                <a:gd name="connsiteY5" fmla="*/ 457042 h 1168044"/>
                <a:gd name="connsiteX6" fmla="*/ 1439167 w 1482736"/>
                <a:gd name="connsiteY6" fmla="*/ 1077217 h 1168044"/>
                <a:gd name="connsiteX7" fmla="*/ 923127 w 1482736"/>
                <a:gd name="connsiteY7" fmla="*/ 1131518 h 1168044"/>
                <a:gd name="connsiteX8" fmla="*/ 837116 w 1482736"/>
                <a:gd name="connsiteY8" fmla="*/ 896128 h 1168044"/>
                <a:gd name="connsiteX9" fmla="*/ 574514 w 1482736"/>
                <a:gd name="connsiteY9" fmla="*/ 710527 h 1168044"/>
                <a:gd name="connsiteX0" fmla="*/ 574514 w 1452356"/>
                <a:gd name="connsiteY0" fmla="*/ 710527 h 1161807"/>
                <a:gd name="connsiteX1" fmla="*/ 108312 w 1452356"/>
                <a:gd name="connsiteY1" fmla="*/ 701478 h 1161807"/>
                <a:gd name="connsiteX2" fmla="*/ 40411 w 1452356"/>
                <a:gd name="connsiteY2" fmla="*/ 140163 h 1161807"/>
                <a:gd name="connsiteX3" fmla="*/ 610796 w 1452356"/>
                <a:gd name="connsiteY3" fmla="*/ 17943 h 1161807"/>
                <a:gd name="connsiteX4" fmla="*/ 1307914 w 1452356"/>
                <a:gd name="connsiteY4" fmla="*/ 40582 h 1161807"/>
                <a:gd name="connsiteX5" fmla="*/ 1439176 w 1452356"/>
                <a:gd name="connsiteY5" fmla="*/ 457042 h 1161807"/>
                <a:gd name="connsiteX6" fmla="*/ 1389372 w 1452356"/>
                <a:gd name="connsiteY6" fmla="*/ 1059106 h 1161807"/>
                <a:gd name="connsiteX7" fmla="*/ 923127 w 1452356"/>
                <a:gd name="connsiteY7" fmla="*/ 1131518 h 1161807"/>
                <a:gd name="connsiteX8" fmla="*/ 837116 w 1452356"/>
                <a:gd name="connsiteY8" fmla="*/ 896128 h 1161807"/>
                <a:gd name="connsiteX9" fmla="*/ 574514 w 1452356"/>
                <a:gd name="connsiteY9" fmla="*/ 710527 h 1161807"/>
                <a:gd name="connsiteX0" fmla="*/ 574514 w 1423911"/>
                <a:gd name="connsiteY0" fmla="*/ 710212 h 1161686"/>
                <a:gd name="connsiteX1" fmla="*/ 108312 w 1423911"/>
                <a:gd name="connsiteY1" fmla="*/ 701163 h 1161686"/>
                <a:gd name="connsiteX2" fmla="*/ 40411 w 1423911"/>
                <a:gd name="connsiteY2" fmla="*/ 139848 h 1161686"/>
                <a:gd name="connsiteX3" fmla="*/ 610796 w 1423911"/>
                <a:gd name="connsiteY3" fmla="*/ 17628 h 1161686"/>
                <a:gd name="connsiteX4" fmla="*/ 1307914 w 1423911"/>
                <a:gd name="connsiteY4" fmla="*/ 40267 h 1161686"/>
                <a:gd name="connsiteX5" fmla="*/ 1380324 w 1423911"/>
                <a:gd name="connsiteY5" fmla="*/ 452199 h 1161686"/>
                <a:gd name="connsiteX6" fmla="*/ 1389372 w 1423911"/>
                <a:gd name="connsiteY6" fmla="*/ 1058791 h 1161686"/>
                <a:gd name="connsiteX7" fmla="*/ 923127 w 1423911"/>
                <a:gd name="connsiteY7" fmla="*/ 1131203 h 1161686"/>
                <a:gd name="connsiteX8" fmla="*/ 837116 w 1423911"/>
                <a:gd name="connsiteY8" fmla="*/ 895813 h 1161686"/>
                <a:gd name="connsiteX9" fmla="*/ 574514 w 1423911"/>
                <a:gd name="connsiteY9" fmla="*/ 710212 h 1161686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3911" h="1152543">
                  <a:moveTo>
                    <a:pt x="574514" y="701069"/>
                  </a:moveTo>
                  <a:cubicBezTo>
                    <a:pt x="403234" y="704850"/>
                    <a:pt x="201857" y="755387"/>
                    <a:pt x="108312" y="692020"/>
                  </a:cubicBezTo>
                  <a:cubicBezTo>
                    <a:pt x="14767" y="628653"/>
                    <a:pt x="-43336" y="244628"/>
                    <a:pt x="40411" y="130705"/>
                  </a:cubicBezTo>
                  <a:cubicBezTo>
                    <a:pt x="124158" y="16783"/>
                    <a:pt x="363317" y="11496"/>
                    <a:pt x="610796" y="8485"/>
                  </a:cubicBezTo>
                  <a:cubicBezTo>
                    <a:pt x="858275" y="5474"/>
                    <a:pt x="1193241" y="-18664"/>
                    <a:pt x="1307914" y="31124"/>
                  </a:cubicBezTo>
                  <a:cubicBezTo>
                    <a:pt x="1422587" y="80912"/>
                    <a:pt x="1366748" y="273302"/>
                    <a:pt x="1380324" y="443056"/>
                  </a:cubicBezTo>
                  <a:cubicBezTo>
                    <a:pt x="1393900" y="612810"/>
                    <a:pt x="1465571" y="936481"/>
                    <a:pt x="1389372" y="1049648"/>
                  </a:cubicBezTo>
                  <a:cubicBezTo>
                    <a:pt x="1313173" y="1162815"/>
                    <a:pt x="1017434" y="1175641"/>
                    <a:pt x="923127" y="1122060"/>
                  </a:cubicBezTo>
                  <a:cubicBezTo>
                    <a:pt x="855987" y="1104708"/>
                    <a:pt x="831831" y="1042863"/>
                    <a:pt x="837116" y="886670"/>
                  </a:cubicBezTo>
                  <a:cubicBezTo>
                    <a:pt x="842401" y="730477"/>
                    <a:pt x="745794" y="697288"/>
                    <a:pt x="574514" y="701069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608A844A-A91C-49C4-9E0F-8A3FBF0B1EDF}"/>
                </a:ext>
              </a:extLst>
            </p:cNvPr>
            <p:cNvSpPr/>
            <p:nvPr/>
          </p:nvSpPr>
          <p:spPr>
            <a:xfrm>
              <a:off x="9010227" y="4372662"/>
              <a:ext cx="2223249" cy="1129564"/>
            </a:xfrm>
            <a:custGeom>
              <a:avLst/>
              <a:gdLst>
                <a:gd name="connsiteX0" fmla="*/ 569508 w 1242533"/>
                <a:gd name="connsiteY0" fmla="*/ 37593 h 577652"/>
                <a:gd name="connsiteX1" fmla="*/ 1126296 w 1242533"/>
                <a:gd name="connsiteY1" fmla="*/ 33066 h 577652"/>
                <a:gd name="connsiteX2" fmla="*/ 1198724 w 1242533"/>
                <a:gd name="connsiteY2" fmla="*/ 494793 h 577652"/>
                <a:gd name="connsiteX3" fmla="*/ 596668 w 1242533"/>
                <a:gd name="connsiteY3" fmla="*/ 576274 h 577652"/>
                <a:gd name="connsiteX4" fmla="*/ 57987 w 1242533"/>
                <a:gd name="connsiteY4" fmla="*/ 476686 h 577652"/>
                <a:gd name="connsiteX5" fmla="*/ 76094 w 1242533"/>
                <a:gd name="connsiteY5" fmla="*/ 33066 h 577652"/>
                <a:gd name="connsiteX6" fmla="*/ 569508 w 1242533"/>
                <a:gd name="connsiteY6" fmla="*/ 37593 h 577652"/>
                <a:gd name="connsiteX0" fmla="*/ 569508 w 1221539"/>
                <a:gd name="connsiteY0" fmla="*/ 37593 h 577652"/>
                <a:gd name="connsiteX1" fmla="*/ 1044784 w 1221539"/>
                <a:gd name="connsiteY1" fmla="*/ 33066 h 577652"/>
                <a:gd name="connsiteX2" fmla="*/ 1198724 w 1221539"/>
                <a:gd name="connsiteY2" fmla="*/ 494793 h 577652"/>
                <a:gd name="connsiteX3" fmla="*/ 596668 w 1221539"/>
                <a:gd name="connsiteY3" fmla="*/ 576274 h 577652"/>
                <a:gd name="connsiteX4" fmla="*/ 57987 w 1221539"/>
                <a:gd name="connsiteY4" fmla="*/ 476686 h 577652"/>
                <a:gd name="connsiteX5" fmla="*/ 76094 w 1221539"/>
                <a:gd name="connsiteY5" fmla="*/ 33066 h 577652"/>
                <a:gd name="connsiteX6" fmla="*/ 569508 w 1221539"/>
                <a:gd name="connsiteY6" fmla="*/ 37593 h 577652"/>
                <a:gd name="connsiteX0" fmla="*/ 569508 w 1141447"/>
                <a:gd name="connsiteY0" fmla="*/ 37928 h 580075"/>
                <a:gd name="connsiteX1" fmla="*/ 1044784 w 1141447"/>
                <a:gd name="connsiteY1" fmla="*/ 33401 h 580075"/>
                <a:gd name="connsiteX2" fmla="*/ 1103629 w 1141447"/>
                <a:gd name="connsiteY2" fmla="*/ 504188 h 580075"/>
                <a:gd name="connsiteX3" fmla="*/ 596668 w 1141447"/>
                <a:gd name="connsiteY3" fmla="*/ 576609 h 580075"/>
                <a:gd name="connsiteX4" fmla="*/ 57987 w 1141447"/>
                <a:gd name="connsiteY4" fmla="*/ 477021 h 580075"/>
                <a:gd name="connsiteX5" fmla="*/ 76094 w 1141447"/>
                <a:gd name="connsiteY5" fmla="*/ 33401 h 580075"/>
                <a:gd name="connsiteX6" fmla="*/ 569508 w 1141447"/>
                <a:gd name="connsiteY6" fmla="*/ 37928 h 5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7" h="580075">
                  <a:moveTo>
                    <a:pt x="569508" y="37928"/>
                  </a:moveTo>
                  <a:cubicBezTo>
                    <a:pt x="730956" y="37928"/>
                    <a:pt x="955764" y="-44309"/>
                    <a:pt x="1044784" y="33401"/>
                  </a:cubicBezTo>
                  <a:cubicBezTo>
                    <a:pt x="1133804" y="111111"/>
                    <a:pt x="1178315" y="413654"/>
                    <a:pt x="1103629" y="504188"/>
                  </a:cubicBezTo>
                  <a:cubicBezTo>
                    <a:pt x="1028943" y="594722"/>
                    <a:pt x="770942" y="581137"/>
                    <a:pt x="596668" y="576609"/>
                  </a:cubicBezTo>
                  <a:cubicBezTo>
                    <a:pt x="422394" y="572081"/>
                    <a:pt x="144749" y="567556"/>
                    <a:pt x="57987" y="477021"/>
                  </a:cubicBezTo>
                  <a:cubicBezTo>
                    <a:pt x="-28775" y="386486"/>
                    <a:pt x="-14441" y="110355"/>
                    <a:pt x="76094" y="33401"/>
                  </a:cubicBezTo>
                  <a:cubicBezTo>
                    <a:pt x="166629" y="-43553"/>
                    <a:pt x="408060" y="37928"/>
                    <a:pt x="569508" y="37928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58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imaginé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bord des tuiles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166E99-9682-46DD-8D48-A25C04F81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" y="2999274"/>
            <a:ext cx="5297432" cy="29904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B340F4-9164-4D6B-B342-4C483C2C7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8" y="2999274"/>
            <a:ext cx="5258102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643F4EB-6C25-4528-8E74-AE8E0E5DB44B}"/>
              </a:ext>
            </a:extLst>
          </p:cNvPr>
          <p:cNvSpPr/>
          <p:nvPr/>
        </p:nvSpPr>
        <p:spPr>
          <a:xfrm>
            <a:off x="6199092" y="3086514"/>
            <a:ext cx="2758957" cy="1221117"/>
          </a:xfrm>
          <a:custGeom>
            <a:avLst/>
            <a:gdLst>
              <a:gd name="connsiteX0" fmla="*/ 681306 w 1447059"/>
              <a:gd name="connsiteY0" fmla="*/ 43508 h 730284"/>
              <a:gd name="connsiteX1" fmla="*/ 1322686 w 1447059"/>
              <a:gd name="connsiteY1" fmla="*/ 43508 h 730284"/>
              <a:gd name="connsiteX2" fmla="*/ 1396358 w 1447059"/>
              <a:gd name="connsiteY2" fmla="*/ 619883 h 730284"/>
              <a:gd name="connsiteX3" fmla="*/ 741977 w 1447059"/>
              <a:gd name="connsiteY3" fmla="*/ 693555 h 730284"/>
              <a:gd name="connsiteX4" fmla="*/ 100597 w 1447059"/>
              <a:gd name="connsiteY4" fmla="*/ 676221 h 730284"/>
              <a:gd name="connsiteX5" fmla="*/ 61594 w 1447059"/>
              <a:gd name="connsiteY5" fmla="*/ 65176 h 730284"/>
              <a:gd name="connsiteX6" fmla="*/ 681306 w 1447059"/>
              <a:gd name="connsiteY6" fmla="*/ 43508 h 730284"/>
              <a:gd name="connsiteX0" fmla="*/ 681306 w 1417048"/>
              <a:gd name="connsiteY0" fmla="*/ 42016 h 729745"/>
              <a:gd name="connsiteX1" fmla="*/ 1322686 w 1417048"/>
              <a:gd name="connsiteY1" fmla="*/ 42016 h 729745"/>
              <a:gd name="connsiteX2" fmla="*/ 1353007 w 1417048"/>
              <a:gd name="connsiteY2" fmla="*/ 598234 h 729745"/>
              <a:gd name="connsiteX3" fmla="*/ 741977 w 1417048"/>
              <a:gd name="connsiteY3" fmla="*/ 692063 h 729745"/>
              <a:gd name="connsiteX4" fmla="*/ 100597 w 1417048"/>
              <a:gd name="connsiteY4" fmla="*/ 674729 h 729745"/>
              <a:gd name="connsiteX5" fmla="*/ 61594 w 1417048"/>
              <a:gd name="connsiteY5" fmla="*/ 63684 h 729745"/>
              <a:gd name="connsiteX6" fmla="*/ 681306 w 1417048"/>
              <a:gd name="connsiteY6" fmla="*/ 42016 h 72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7048" h="729745">
                <a:moveTo>
                  <a:pt x="681306" y="42016"/>
                </a:moveTo>
                <a:cubicBezTo>
                  <a:pt x="891488" y="38405"/>
                  <a:pt x="1210736" y="-50687"/>
                  <a:pt x="1322686" y="42016"/>
                </a:cubicBezTo>
                <a:cubicBezTo>
                  <a:pt x="1434636" y="134719"/>
                  <a:pt x="1449792" y="489893"/>
                  <a:pt x="1353007" y="598234"/>
                </a:cubicBezTo>
                <a:cubicBezTo>
                  <a:pt x="1256222" y="706575"/>
                  <a:pt x="950712" y="679314"/>
                  <a:pt x="741977" y="692063"/>
                </a:cubicBezTo>
                <a:cubicBezTo>
                  <a:pt x="533242" y="704812"/>
                  <a:pt x="213994" y="779459"/>
                  <a:pt x="100597" y="674729"/>
                </a:cubicBezTo>
                <a:cubicBezTo>
                  <a:pt x="-12800" y="569999"/>
                  <a:pt x="-36635" y="172025"/>
                  <a:pt x="61594" y="63684"/>
                </a:cubicBezTo>
                <a:cubicBezTo>
                  <a:pt x="159823" y="-44657"/>
                  <a:pt x="471124" y="45627"/>
                  <a:pt x="681306" y="4201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3FDBECF-3B7E-4A06-8D47-D25E8348B741}"/>
              </a:ext>
            </a:extLst>
          </p:cNvPr>
          <p:cNvSpPr/>
          <p:nvPr/>
        </p:nvSpPr>
        <p:spPr>
          <a:xfrm>
            <a:off x="7711480" y="4187832"/>
            <a:ext cx="3642320" cy="984812"/>
          </a:xfrm>
          <a:custGeom>
            <a:avLst/>
            <a:gdLst>
              <a:gd name="connsiteX0" fmla="*/ 923691 w 1879192"/>
              <a:gd name="connsiteY0" fmla="*/ 17641 h 510294"/>
              <a:gd name="connsiteX1" fmla="*/ 1755752 w 1879192"/>
              <a:gd name="connsiteY1" fmla="*/ 39310 h 510294"/>
              <a:gd name="connsiteX2" fmla="*/ 1794755 w 1879192"/>
              <a:gd name="connsiteY2" fmla="*/ 438005 h 510294"/>
              <a:gd name="connsiteX3" fmla="*/ 984362 w 1879192"/>
              <a:gd name="connsiteY3" fmla="*/ 494343 h 510294"/>
              <a:gd name="connsiteX4" fmla="*/ 113299 w 1879192"/>
              <a:gd name="connsiteY4" fmla="*/ 468341 h 510294"/>
              <a:gd name="connsiteX5" fmla="*/ 100298 w 1879192"/>
              <a:gd name="connsiteY5" fmla="*/ 65311 h 510294"/>
              <a:gd name="connsiteX6" fmla="*/ 923691 w 1879192"/>
              <a:gd name="connsiteY6" fmla="*/ 17641 h 510294"/>
              <a:gd name="connsiteX0" fmla="*/ 933886 w 1889387"/>
              <a:gd name="connsiteY0" fmla="*/ 17641 h 510294"/>
              <a:gd name="connsiteX1" fmla="*/ 1765947 w 1889387"/>
              <a:gd name="connsiteY1" fmla="*/ 39310 h 510294"/>
              <a:gd name="connsiteX2" fmla="*/ 1804950 w 1889387"/>
              <a:gd name="connsiteY2" fmla="*/ 438005 h 510294"/>
              <a:gd name="connsiteX3" fmla="*/ 994557 w 1889387"/>
              <a:gd name="connsiteY3" fmla="*/ 494343 h 510294"/>
              <a:gd name="connsiteX4" fmla="*/ 123494 w 1889387"/>
              <a:gd name="connsiteY4" fmla="*/ 468341 h 510294"/>
              <a:gd name="connsiteX5" fmla="*/ 110493 w 1889387"/>
              <a:gd name="connsiteY5" fmla="*/ 65311 h 510294"/>
              <a:gd name="connsiteX6" fmla="*/ 933886 w 1889387"/>
              <a:gd name="connsiteY6" fmla="*/ 17641 h 510294"/>
              <a:gd name="connsiteX0" fmla="*/ 924708 w 1880209"/>
              <a:gd name="connsiteY0" fmla="*/ 19295 h 511948"/>
              <a:gd name="connsiteX1" fmla="*/ 1756769 w 1880209"/>
              <a:gd name="connsiteY1" fmla="*/ 40964 h 511948"/>
              <a:gd name="connsiteX2" fmla="*/ 1795772 w 1880209"/>
              <a:gd name="connsiteY2" fmla="*/ 439659 h 511948"/>
              <a:gd name="connsiteX3" fmla="*/ 985379 w 1880209"/>
              <a:gd name="connsiteY3" fmla="*/ 495997 h 511948"/>
              <a:gd name="connsiteX4" fmla="*/ 114316 w 1880209"/>
              <a:gd name="connsiteY4" fmla="*/ 469995 h 511948"/>
              <a:gd name="connsiteX5" fmla="*/ 118652 w 1880209"/>
              <a:gd name="connsiteY5" fmla="*/ 97323 h 511948"/>
              <a:gd name="connsiteX6" fmla="*/ 924708 w 1880209"/>
              <a:gd name="connsiteY6" fmla="*/ 19295 h 511948"/>
              <a:gd name="connsiteX0" fmla="*/ 941855 w 1869928"/>
              <a:gd name="connsiteY0" fmla="*/ 26434 h 506082"/>
              <a:gd name="connsiteX1" fmla="*/ 1747905 w 1869928"/>
              <a:gd name="connsiteY1" fmla="*/ 35098 h 506082"/>
              <a:gd name="connsiteX2" fmla="*/ 1786908 w 1869928"/>
              <a:gd name="connsiteY2" fmla="*/ 433793 h 506082"/>
              <a:gd name="connsiteX3" fmla="*/ 976515 w 1869928"/>
              <a:gd name="connsiteY3" fmla="*/ 490131 h 506082"/>
              <a:gd name="connsiteX4" fmla="*/ 105452 w 1869928"/>
              <a:gd name="connsiteY4" fmla="*/ 464129 h 506082"/>
              <a:gd name="connsiteX5" fmla="*/ 109788 w 1869928"/>
              <a:gd name="connsiteY5" fmla="*/ 91457 h 506082"/>
              <a:gd name="connsiteX6" fmla="*/ 941855 w 1869928"/>
              <a:gd name="connsiteY6" fmla="*/ 26434 h 50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28" h="506082">
                <a:moveTo>
                  <a:pt x="941855" y="26434"/>
                </a:moveTo>
                <a:cubicBezTo>
                  <a:pt x="1214875" y="17041"/>
                  <a:pt x="1607063" y="-32795"/>
                  <a:pt x="1747905" y="35098"/>
                </a:cubicBezTo>
                <a:cubicBezTo>
                  <a:pt x="1888747" y="102991"/>
                  <a:pt x="1915473" y="357954"/>
                  <a:pt x="1786908" y="433793"/>
                </a:cubicBezTo>
                <a:cubicBezTo>
                  <a:pt x="1658343" y="509632"/>
                  <a:pt x="1256758" y="485075"/>
                  <a:pt x="976515" y="490131"/>
                </a:cubicBezTo>
                <a:cubicBezTo>
                  <a:pt x="696272" y="495187"/>
                  <a:pt x="252796" y="535634"/>
                  <a:pt x="105452" y="464129"/>
                </a:cubicBezTo>
                <a:cubicBezTo>
                  <a:pt x="-41892" y="392624"/>
                  <a:pt x="-29613" y="164406"/>
                  <a:pt x="109788" y="91457"/>
                </a:cubicBezTo>
                <a:cubicBezTo>
                  <a:pt x="249189" y="18508"/>
                  <a:pt x="668836" y="35827"/>
                  <a:pt x="941855" y="264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8ED69E-F23C-4CE2-B739-DFA4E08E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39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10515600" cy="4478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la détection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et optimisation du code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Ajout de plus de règles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Règles de 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Sauvegarde des règles dans une base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l’expérience utilisateur : 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Adaptation du site pour les grands écrans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Affichage des résultats de la détection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1808</Words>
  <Application>Microsoft Office PowerPoint</Application>
  <PresentationFormat>Grand écran</PresentationFormat>
  <Paragraphs>521</Paragraphs>
  <Slides>60</Slides>
  <Notes>50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7" baseType="lpstr">
      <vt:lpstr>Figtree Black</vt:lpstr>
      <vt:lpstr>Hack</vt:lpstr>
      <vt:lpstr>Calibri</vt:lpstr>
      <vt:lpstr>Figtree SemiBold</vt:lpstr>
      <vt:lpstr>Figtree</vt:lpstr>
      <vt:lpstr>Arial</vt:lpstr>
      <vt:lpstr>Thème Office</vt:lpstr>
      <vt:lpstr>Plan</vt:lpstr>
      <vt:lpstr>Mahjong Calculator</vt:lpstr>
      <vt:lpstr>Sommaire</vt:lpstr>
      <vt:lpstr>Contexte et rappels</vt:lpstr>
      <vt:lpstr>Contexte et rappels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Améliorations en cours</vt:lpstr>
      <vt:lpstr>Améliorations en cours</vt:lpstr>
      <vt:lpstr>Éditeur de règles</vt:lpstr>
      <vt:lpstr>Améliorations en cours</vt:lpstr>
      <vt:lpstr>Algorithme de clustering </vt:lpstr>
      <vt:lpstr>Algorithme de clustering </vt:lpstr>
      <vt:lpstr>Algorithme de clustering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BODIN MATHIS p2200502</cp:lastModifiedBy>
  <cp:revision>286</cp:revision>
  <dcterms:created xsi:type="dcterms:W3CDTF">2024-01-18T07:48:21Z</dcterms:created>
  <dcterms:modified xsi:type="dcterms:W3CDTF">2024-04-08T15:41:28Z</dcterms:modified>
</cp:coreProperties>
</file>